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298" r:id="rId3"/>
    <p:sldId id="302" r:id="rId4"/>
    <p:sldId id="300" r:id="rId5"/>
    <p:sldId id="301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286" r:id="rId18"/>
    <p:sldId id="257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6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8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73884-604F-FC3D-0861-6F5511752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B6DD28-AF3E-515B-DACF-46CE41C4B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7C8FC3-EEC3-A6DB-DD4F-4BCF3F68E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14/04/2025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850D6B-84E0-2B6E-D64F-AFA41F0A7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CB9CCF-4BC9-9422-8161-1ADA3A0C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467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ADCEA-FB10-D650-F456-B20DBF6A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D32E9D4-DE8C-B744-3C7C-C4BFD407B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5EFA61-B54A-1101-70F7-BAD1973F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14/04/2025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8B0DDB-4B7D-1DB9-9478-71AECA66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560A15-0CB2-222C-BD84-F7899705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392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54BF91-FFA3-FF69-AD5E-BF9CDC05C8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9292B5-C6FE-CDCA-3137-F86425822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17E9F9-8462-864B-76CC-73CAC0B5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14/04/2025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289457-E739-F411-E097-DBA0EFC46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6DB32D-FCD2-261E-64CA-359AD89E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583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2FB8D-B3D8-0615-E76C-90362901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852347-8F19-3C10-951E-A8BC9B902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FD04B6-6BE9-5B2B-20A8-4F5C722C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14/04/2025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0CE1A7-3D06-6E0E-7E49-FC372B6E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11D505-DDCC-E0A7-D904-A30E62F8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5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3ED3D-E4C4-07E0-DD4F-BE3DD32E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E0BFCE-0BDC-51DA-6D69-4556EE37A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44775D-49CF-DB2E-36D0-2B73C0125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14/04/2025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00CFB0-4CD6-8093-2E91-9E3418B09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C4B5F7-4DA6-3EFF-2CC8-D65B6674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578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FCC69-FF61-5B82-E176-E60DB9CF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60ADA7-7E26-70B8-88CA-A7D5DF932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ABE5AF-A893-D7F6-F42F-72884E2F0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521EC6-7542-C0AB-20FD-04F22D47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14/04/2025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0459A2C-689C-1619-C9E1-8960B8A2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511B7D7-D623-3A42-F830-4FD63526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72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F6968-8BAC-EE00-A502-BA0A5DA1E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DBB3AA-CB0E-B443-553E-74C4997DA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BE043D-8DB9-9961-D36F-3EC9802A0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36825D5-5495-3B2F-33E3-8463551F3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32E7221-2DEE-72C0-9C28-3FE3434C6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E799C36-F872-949B-F158-EF83AB1AE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14/04/2025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9C10CD6-1726-43C6-6644-8446C35B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916A0B-F00B-2EDD-63BD-5B9BF3FAD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944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FA5AD-C360-B7EF-A231-AEEB76B6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A1386C-1C4F-5A8A-160E-973FD68A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14/04/2025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F6FBF1-F7AA-0EA8-DBB8-115066F2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C007F1C-43CE-E866-512C-500FD8A4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167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ABF7439-3999-004B-0B9F-567C9F2C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14/04/2025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10164C5-8805-67DE-5F65-6275C29D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5AEE2C-CA31-65AC-504F-F4BFFBE0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884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D7AD6-EFC5-42A8-B4E6-81C8E05A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C02124-1A0D-64DE-5B09-63CBFA7E5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B9E56C-FA14-D197-1CEC-7F17FC4F3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B36BB0-B658-5204-A4ED-5D91FBF99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14/04/2025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AF4D129-B59E-1970-B5DB-956EB03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B0DED-FF98-DF04-329C-EF51995D8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12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619D5-2DCA-A87B-DC85-8B7DB292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456FABE-5329-1640-9FB0-0D3B022BD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A27044-5949-7984-0364-120542ED1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AD99E8-0E01-0DCD-D1AC-3F70384B0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14/04/2025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866443-CED8-3160-4E77-50592294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E38C05-9316-ED3F-FE76-4BC77C77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0186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FBBDE9C-10D8-BB22-3DE0-17A0E6E29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B4220F-F9C2-A6F8-CE88-3341D36BF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F2AE3F-D113-64D0-35CE-892AF6DC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8BA2FD-AAD8-4FE2-A933-6578A1FBD09F}" type="datetimeFigureOut">
              <a:rPr lang="pt-BR" smtClean="0"/>
              <a:t>14/04/2025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513988-95A3-08A6-39D7-59AD88F87D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69FC0F-3702-27C4-CDA4-636509F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78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apachefriends.org/pt_br/download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7E12A56B-8DDA-72CB-28F2-581431C14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528" y="3462277"/>
            <a:ext cx="10034942" cy="1754306"/>
          </a:xfrm>
        </p:spPr>
        <p:txBody>
          <a:bodyPr>
            <a:normAutofit/>
          </a:bodyPr>
          <a:lstStyle/>
          <a:p>
            <a:r>
              <a:rPr lang="pt-BR" sz="3000" dirty="0">
                <a:solidFill>
                  <a:schemeClr val="bg1"/>
                </a:solidFill>
              </a:rPr>
              <a:t>Introdução a linguagem PHP</a:t>
            </a:r>
          </a:p>
          <a:p>
            <a:r>
              <a:rPr lang="pt-BR" sz="3000" dirty="0">
                <a:solidFill>
                  <a:schemeClr val="bg1"/>
                </a:solidFill>
              </a:rPr>
              <a:t>Cleiton Dias</a:t>
            </a:r>
          </a:p>
          <a:p>
            <a:r>
              <a:rPr lang="pt-BR" sz="3000" dirty="0">
                <a:solidFill>
                  <a:schemeClr val="bg1"/>
                </a:solidFill>
              </a:rPr>
              <a:t>PWII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8B21DC37-7F13-EFFD-19B5-18FA781F2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126" y="1341834"/>
            <a:ext cx="3065747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75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7EE04E-9709-A9C2-344C-63F83C03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pt-BR" sz="4800"/>
              <a:t>Ligando o servidor....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D4704B-6670-BC1B-C3C5-DB0C1B175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200" dirty="0"/>
              <a:t>Apache será o nosso Servidor, vamos ligar a opção dele e também a opção do MySQL. </a:t>
            </a:r>
          </a:p>
        </p:txBody>
      </p:sp>
      <p:pic>
        <p:nvPicPr>
          <p:cNvPr id="5" name="Imagem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82DF4118-237D-43BB-6152-6CD95D70C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7" y="2290936"/>
            <a:ext cx="10629134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97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42D6D-EAAE-25E7-602E-67E2AD04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como roda?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E2F4F1-508E-2C04-3093-1F9F93E9A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Após rodar o apache, acesse o caminho: </a:t>
            </a:r>
            <a:r>
              <a:rPr lang="pt-BR" b="1" dirty="0"/>
              <a:t>C:\xampp\htdocs\</a:t>
            </a:r>
          </a:p>
          <a:p>
            <a:pPr marL="0" indent="0">
              <a:buNone/>
            </a:pPr>
            <a:r>
              <a:rPr lang="pt-BR" sz="2400" i="1" dirty="0"/>
              <a:t>(o caminho no qual você realizou a instalação)</a:t>
            </a:r>
          </a:p>
          <a:p>
            <a:pPr marL="0" indent="0">
              <a:buNone/>
            </a:pPr>
            <a:endParaRPr lang="pt-BR" sz="2400" i="1" dirty="0"/>
          </a:p>
          <a:p>
            <a:pPr marL="0" indent="0">
              <a:buNone/>
            </a:pPr>
            <a:r>
              <a:rPr lang="pt-BR" sz="2400" b="1" dirty="0"/>
              <a:t>E cole o seu projeto lá.</a:t>
            </a:r>
          </a:p>
        </p:txBody>
      </p:sp>
    </p:spTree>
    <p:extLst>
      <p:ext uri="{BB962C8B-B14F-4D97-AF65-F5344CB8AC3E}">
        <p14:creationId xmlns:p14="http://schemas.microsoft.com/office/powerpoint/2010/main" val="870342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97F3AB-F361-96DE-B979-18658D23E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HANDS 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F5548-0CFD-E539-18EF-37AD83FD0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588" y="1311818"/>
            <a:ext cx="8426823" cy="39756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algn="ctr">
              <a:buNone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pasta “</a:t>
            </a:r>
            <a:r>
              <a:rPr lang="en-US" sz="2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handson-php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dentro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pasta </a:t>
            </a:r>
            <a:r>
              <a:rPr lang="en-US" sz="2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htdocs</a:t>
            </a: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F4A8E64-7474-10C8-E04D-82EB50C2B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261" y="2354239"/>
            <a:ext cx="7779477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92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96A54A-9E5E-799C-97B2-A4C6DE4F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Abre a pasta no VSCode e crie o index.php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3BFA6DD-9D7C-BC3A-5BFE-1D634AAA8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699" y="1675227"/>
            <a:ext cx="987460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94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EBAC1-A76D-E3BC-CD11-8CF0FA1A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código PHP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77154E-945B-62CF-2B7D-8888F5056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TODO CÓDIGO PHP PRECISA ESTAR DENTRO DAS TAGS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0583CC-DC63-68BD-098E-77F8BB6674C3}"/>
              </a:ext>
            </a:extLst>
          </p:cNvPr>
          <p:cNvSpPr txBox="1"/>
          <p:nvPr/>
        </p:nvSpPr>
        <p:spPr>
          <a:xfrm>
            <a:off x="1323347" y="3025951"/>
            <a:ext cx="804339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b="1" dirty="0"/>
              <a:t>&lt;?</a:t>
            </a:r>
            <a:r>
              <a:rPr lang="pt-BR" sz="6000" b="1" dirty="0" err="1"/>
              <a:t>php</a:t>
            </a:r>
            <a:endParaRPr lang="pt-BR" sz="6000" b="1" dirty="0"/>
          </a:p>
          <a:p>
            <a:r>
              <a:rPr lang="pt-BR" sz="6000" b="1" dirty="0"/>
              <a:t>    // seu código aqui</a:t>
            </a:r>
          </a:p>
          <a:p>
            <a:r>
              <a:rPr lang="pt-BR" sz="6000" b="1" dirty="0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187221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07BA86-F3B4-9EF5-B1D4-201CE78CF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index.php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ADB6749-A29E-2F98-8463-4968E7D3A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6" y="1388303"/>
            <a:ext cx="10712602" cy="546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1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06E0A9-EA42-8810-5668-0B50AC3EE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Verificando...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94ADD4-ED20-802D-4FEF-812AF00C9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588" y="1311818"/>
            <a:ext cx="8426823" cy="39756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Acesse a URL: </a:t>
            </a:r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http://localhost/handson-php/</a:t>
            </a:r>
          </a:p>
        </p:txBody>
      </p:sp>
      <p:pic>
        <p:nvPicPr>
          <p:cNvPr id="5" name="Imagem 4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6C465496-399E-F8D3-B751-E29AB5F5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89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C39700-FC47-9F36-9B3A-2F0BB574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 muitas coisas que podemos aprender...</a:t>
            </a:r>
          </a:p>
        </p:txBody>
      </p:sp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178" name="Rectangle 717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9" name="Rectangle 71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0" name="Rectangle 71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82" name="Rectangle 718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4" name="Rectangle 71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Pô- Pô-por hoje é só Pe- pe- pessoal...">
            <a:extLst>
              <a:ext uri="{FF2B5EF4-FFF2-40B4-BE49-F238E27FC236}">
                <a16:creationId xmlns:a16="http://schemas.microsoft.com/office/drawing/2014/main" id="{AA1B54D0-0290-3C29-A61C-C2F2B22B75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9209" y="666728"/>
            <a:ext cx="4782567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5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8C76AA-D189-1069-68FC-17A88C72D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745" y="529715"/>
            <a:ext cx="5458838" cy="1325563"/>
          </a:xfrm>
        </p:spPr>
        <p:txBody>
          <a:bodyPr>
            <a:normAutofit/>
          </a:bodyPr>
          <a:lstStyle/>
          <a:p>
            <a:r>
              <a:rPr lang="pt-BR" dirty="0"/>
              <a:t>Contatos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Imagem 11" descr="Homem ao lado de computador&#10;&#10;O conteúdo gerado por IA pode estar incorreto.">
            <a:extLst>
              <a:ext uri="{FF2B5EF4-FFF2-40B4-BE49-F238E27FC236}">
                <a16:creationId xmlns:a16="http://schemas.microsoft.com/office/drawing/2014/main" id="{667D1945-AA01-C51F-5526-A927D589B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534695"/>
            <a:ext cx="4777381" cy="361886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3" name="Espaço Reservado para Conteúdo 3">
            <a:extLst>
              <a:ext uri="{FF2B5EF4-FFF2-40B4-BE49-F238E27FC236}">
                <a16:creationId xmlns:a16="http://schemas.microsoft.com/office/drawing/2014/main" id="{07C81E51-3DA9-3910-B70B-6E4A58D00C88}"/>
              </a:ext>
            </a:extLst>
          </p:cNvPr>
          <p:cNvSpPr txBox="1">
            <a:spLocks/>
          </p:cNvSpPr>
          <p:nvPr/>
        </p:nvSpPr>
        <p:spPr>
          <a:xfrm>
            <a:off x="7601426" y="259139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/>
              <a:t>cleitondsd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b="1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pic>
        <p:nvPicPr>
          <p:cNvPr id="24" name="Picture 4" descr="Tudo sobre LinkedIn - História e Notícias - Canaltech">
            <a:extLst>
              <a:ext uri="{FF2B5EF4-FFF2-40B4-BE49-F238E27FC236}">
                <a16:creationId xmlns:a16="http://schemas.microsoft.com/office/drawing/2014/main" id="{1E7C3896-3BEB-2576-7F74-2716A0531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1" y="2327955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About GitHub · GitHub">
            <a:extLst>
              <a:ext uri="{FF2B5EF4-FFF2-40B4-BE49-F238E27FC236}">
                <a16:creationId xmlns:a16="http://schemas.microsoft.com/office/drawing/2014/main" id="{775E45E6-7A0F-2E6F-A9B9-9A9873E2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1" y="3839734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spaço Reservado para Conteúdo 3">
            <a:extLst>
              <a:ext uri="{FF2B5EF4-FFF2-40B4-BE49-F238E27FC236}">
                <a16:creationId xmlns:a16="http://schemas.microsoft.com/office/drawing/2014/main" id="{2BA6F702-B229-DB57-E2C6-4ADBF2A1395E}"/>
              </a:ext>
            </a:extLst>
          </p:cNvPr>
          <p:cNvSpPr txBox="1">
            <a:spLocks/>
          </p:cNvSpPr>
          <p:nvPr/>
        </p:nvSpPr>
        <p:spPr>
          <a:xfrm>
            <a:off x="7601426" y="419022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err="1"/>
              <a:t>cleitondsd</a:t>
            </a: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sp>
        <p:nvSpPr>
          <p:cNvPr id="27" name="Espaço Reservado para Conteúdo 3">
            <a:extLst>
              <a:ext uri="{FF2B5EF4-FFF2-40B4-BE49-F238E27FC236}">
                <a16:creationId xmlns:a16="http://schemas.microsoft.com/office/drawing/2014/main" id="{A92534AC-576F-45AE-E2BE-C6AB8844000D}"/>
              </a:ext>
            </a:extLst>
          </p:cNvPr>
          <p:cNvSpPr txBox="1">
            <a:spLocks/>
          </p:cNvSpPr>
          <p:nvPr/>
        </p:nvSpPr>
        <p:spPr>
          <a:xfrm>
            <a:off x="7601426" y="563703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/>
              <a:t>(11) 9 3029-0421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pic>
        <p:nvPicPr>
          <p:cNvPr id="28" name="Picture 8" descr="WhatsApp - Download e instalação gratuitos no Windows | Microsoft Store">
            <a:extLst>
              <a:ext uri="{FF2B5EF4-FFF2-40B4-BE49-F238E27FC236}">
                <a16:creationId xmlns:a16="http://schemas.microsoft.com/office/drawing/2014/main" id="{6540A4F3-F678-8E56-102D-3201A2374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2" y="5263537"/>
            <a:ext cx="1071564" cy="107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98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CED515-12BF-75B4-B989-EF7CB2BF3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240241"/>
            <a:ext cx="10760054" cy="1228299"/>
          </a:xfrm>
        </p:spPr>
        <p:txBody>
          <a:bodyPr>
            <a:normAutofit/>
          </a:bodyPr>
          <a:lstStyle/>
          <a:p>
            <a:r>
              <a:rPr lang="pt-BR" sz="4000" b="1" dirty="0"/>
              <a:t>PHP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AF3F7F-C054-4A4C-2F1B-2FFF58D82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1931016"/>
            <a:ext cx="4864875" cy="45883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É uma das linguagens de programação mais utilizadas na web. Milhões de sites no mundo inteiro utilizam PHP.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A principal diferença em relação as outras linguagens é a capacidade que o PHP tem de interagir com o mundo web, transformando totalmente os websites que possuem páginas estáticas.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066FDB-6983-E205-CC53-4CB319BC3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3650" y="2448159"/>
            <a:ext cx="5178206" cy="355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168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4EC41E-251F-B62C-F6FE-3B87111D7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70" y="344014"/>
            <a:ext cx="5258200" cy="1330840"/>
          </a:xfrm>
        </p:spPr>
        <p:txBody>
          <a:bodyPr>
            <a:normAutofit/>
          </a:bodyPr>
          <a:lstStyle/>
          <a:p>
            <a:r>
              <a:rPr lang="pt-BR" b="1" dirty="0"/>
              <a:t>Personal Home Page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2F64BB-8F9D-B25F-BDD9-7DA22B1B8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70" y="1674854"/>
            <a:ext cx="5258200" cy="50525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400" dirty="0"/>
              <a:t>A primeira versão do </a:t>
            </a:r>
            <a:r>
              <a:rPr lang="pt-BR" sz="2400" b="1" dirty="0"/>
              <a:t>PHP</a:t>
            </a:r>
            <a:r>
              <a:rPr lang="pt-BR" sz="2400" dirty="0"/>
              <a:t> surgiu em </a:t>
            </a:r>
            <a:r>
              <a:rPr lang="pt-BR" sz="2400" b="1" dirty="0"/>
              <a:t>1995</a:t>
            </a:r>
            <a:r>
              <a:rPr lang="pt-BR" sz="2400" dirty="0"/>
              <a:t>, quando </a:t>
            </a:r>
            <a:r>
              <a:rPr lang="pt-BR" sz="2400" dirty="0" err="1"/>
              <a:t>Rasmmus</a:t>
            </a:r>
            <a:r>
              <a:rPr lang="pt-BR" sz="2400" dirty="0"/>
              <a:t> </a:t>
            </a:r>
            <a:r>
              <a:rPr lang="pt-BR" sz="2400" dirty="0" err="1"/>
              <a:t>Lerdorf</a:t>
            </a:r>
            <a:r>
              <a:rPr lang="pt-BR" sz="2400" dirty="0"/>
              <a:t> criou para uso pessoal uma ferramenta chamada </a:t>
            </a:r>
            <a:r>
              <a:rPr lang="pt-BR" sz="2400" b="1" dirty="0"/>
              <a:t>PHP/FI(</a:t>
            </a:r>
            <a:r>
              <a:rPr lang="pt-BR" sz="2400" dirty="0"/>
              <a:t> </a:t>
            </a:r>
            <a:r>
              <a:rPr lang="pt-BR" sz="2400" b="1" dirty="0"/>
              <a:t>Personal Home Page/</a:t>
            </a:r>
            <a:r>
              <a:rPr lang="pt-BR" sz="2400" b="1" dirty="0" err="1"/>
              <a:t>Forms</a:t>
            </a:r>
            <a:r>
              <a:rPr lang="pt-BR" sz="2400" b="1" dirty="0"/>
              <a:t> </a:t>
            </a:r>
            <a:r>
              <a:rPr lang="pt-BR" sz="2400" b="1" dirty="0" err="1"/>
              <a:t>Interpreter</a:t>
            </a:r>
            <a:r>
              <a:rPr lang="pt-BR" sz="2400" b="1" dirty="0"/>
              <a:t>).</a:t>
            </a:r>
          </a:p>
          <a:p>
            <a:endParaRPr lang="pt-BR" sz="2400" b="1" dirty="0"/>
          </a:p>
          <a:p>
            <a:pPr marL="0" indent="0">
              <a:buNone/>
            </a:pPr>
            <a:r>
              <a:rPr lang="pt-BR" sz="2400" dirty="0"/>
              <a:t>Inicialmente, ele foi criado para fazer sites pessoais, mas se tornou um </a:t>
            </a:r>
            <a:r>
              <a:rPr lang="pt-BR" sz="2400" dirty="0" err="1"/>
              <a:t>pré</a:t>
            </a:r>
            <a:r>
              <a:rPr lang="pt-BR" sz="2400" dirty="0"/>
              <a:t>-processador de hipertexto, uma linguagem que gera HTML dinamicamente antes da página ser enviada ao navegador.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b="1" dirty="0"/>
              <a:t>Então hoje, PHP é um acrônimo para Hypertext </a:t>
            </a:r>
            <a:r>
              <a:rPr lang="pt-BR" sz="2400" b="1" dirty="0" err="1"/>
              <a:t>Preprocessor</a:t>
            </a:r>
            <a:r>
              <a:rPr lang="pt-BR" sz="2400" b="1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44971E-ABF3-44FA-2245-94CFB5F3BE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890"/>
          <a:stretch/>
        </p:blipFill>
        <p:spPr>
          <a:xfrm>
            <a:off x="5921830" y="1674854"/>
            <a:ext cx="6182329" cy="350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39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4EDBF1-AABF-30F8-C095-BB78ACBCC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é Server </a:t>
            </a:r>
            <a:r>
              <a:rPr lang="pt-BR" dirty="0" err="1"/>
              <a:t>Side</a:t>
            </a:r>
            <a:endParaRPr lang="pt-BR" dirty="0"/>
          </a:p>
        </p:txBody>
      </p:sp>
      <p:pic>
        <p:nvPicPr>
          <p:cNvPr id="4098" name="Picture 2" descr="Web Programming With PHP. Say 'Hello World' in PHP | by Thilina Ashen  Gamage | Laravel Power Devs | Medium">
            <a:extLst>
              <a:ext uri="{FF2B5EF4-FFF2-40B4-BE49-F238E27FC236}">
                <a16:creationId xmlns:a16="http://schemas.microsoft.com/office/drawing/2014/main" id="{1BC631A4-9217-C877-C431-F30570324C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285" y="1690688"/>
            <a:ext cx="8433430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00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9" name="Rectangle 512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0" name="Freeform: Shape 513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6B8D7B-51B1-71DB-C4E3-29D5883F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pt-BR"/>
              <a:t>Características do PHP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C1E988-F251-1EAF-A1B7-3FDA3B19F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3" y="1940438"/>
            <a:ext cx="5156509" cy="4542005"/>
          </a:xfrm>
        </p:spPr>
        <p:txBody>
          <a:bodyPr>
            <a:normAutofit/>
          </a:bodyPr>
          <a:lstStyle/>
          <a:p>
            <a:r>
              <a:rPr lang="pt-BR" sz="2400" dirty="0"/>
              <a:t>Server </a:t>
            </a:r>
            <a:r>
              <a:rPr lang="pt-BR" sz="2400" dirty="0" err="1"/>
              <a:t>Side</a:t>
            </a:r>
            <a:endParaRPr lang="pt-BR" sz="2400" dirty="0"/>
          </a:p>
          <a:p>
            <a:r>
              <a:rPr lang="pt-BR" sz="2400" dirty="0"/>
              <a:t>Open </a:t>
            </a:r>
            <a:r>
              <a:rPr lang="pt-BR" sz="2400" dirty="0" err="1"/>
              <a:t>Source</a:t>
            </a:r>
            <a:r>
              <a:rPr lang="pt-BR" sz="2400" dirty="0"/>
              <a:t> </a:t>
            </a:r>
          </a:p>
          <a:p>
            <a:r>
              <a:rPr lang="pt-BR" sz="2400" dirty="0"/>
              <a:t>Multiplataforma (você pode rodar em diversos </a:t>
            </a:r>
            <a:r>
              <a:rPr lang="pt-BR" sz="2400" dirty="0" err="1"/>
              <a:t>s.o’s</a:t>
            </a:r>
            <a:r>
              <a:rPr lang="pt-BR" sz="2400" dirty="0"/>
              <a:t>) </a:t>
            </a:r>
          </a:p>
          <a:p>
            <a:r>
              <a:rPr lang="pt-BR" sz="2400" dirty="0"/>
              <a:t>Linguagem considerada dinâmica, ou seja, não precisa declarar os tipos de variáveis, como em JS. </a:t>
            </a:r>
          </a:p>
          <a:p>
            <a:r>
              <a:rPr lang="pt-BR" sz="2400" dirty="0"/>
              <a:t>Tem como principal framework o </a:t>
            </a:r>
            <a:r>
              <a:rPr lang="pt-BR" sz="2400" dirty="0" err="1"/>
              <a:t>laravel</a:t>
            </a:r>
            <a:r>
              <a:rPr lang="pt-BR" sz="2400" dirty="0"/>
              <a:t>.</a:t>
            </a:r>
          </a:p>
          <a:p>
            <a:r>
              <a:rPr lang="pt-BR" sz="2400" dirty="0"/>
              <a:t>As melhores versões e mais utilizadas são a 7 e 8.</a:t>
            </a:r>
          </a:p>
        </p:txBody>
      </p:sp>
      <p:pic>
        <p:nvPicPr>
          <p:cNvPr id="5124" name="Picture 4" descr="New PHP 8 language features that you may have missed | Chuniversiteit">
            <a:extLst>
              <a:ext uri="{FF2B5EF4-FFF2-40B4-BE49-F238E27FC236}">
                <a16:creationId xmlns:a16="http://schemas.microsoft.com/office/drawing/2014/main" id="{28EA8A5E-1507-EFAC-2268-49AB2038F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9367" y="2722090"/>
            <a:ext cx="4788505" cy="26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31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5EDFDA-AE95-DDE0-1B9F-504860C5C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400"/>
              <a:t>PHP &amp; MySQL</a:t>
            </a:r>
          </a:p>
        </p:txBody>
      </p:sp>
      <p:sp>
        <p:nvSpPr>
          <p:cNvPr id="615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1CA26C-43AA-CC88-AC14-4A5F6679E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/>
              <a:t>PHP é compatível com diversos bancos, mas geralmente é utilizado junto ao MySQL, vamos utilizá-los durante as aulas.</a:t>
            </a:r>
          </a:p>
        </p:txBody>
      </p:sp>
      <p:pic>
        <p:nvPicPr>
          <p:cNvPr id="6146" name="Picture 2" descr="PHP MySQL Object Oriented Programming (OOP) | by Mohammad Julfikar | Medium">
            <a:extLst>
              <a:ext uri="{FF2B5EF4-FFF2-40B4-BE49-F238E27FC236}">
                <a16:creationId xmlns:a16="http://schemas.microsoft.com/office/drawing/2014/main" id="{96D3762C-6A78-D5A0-B7DA-2E1450BC9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727878"/>
            <a:ext cx="5458968" cy="340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954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Texto&#10;&#10;O conteúdo gerado por IA pode estar incorreto.">
            <a:extLst>
              <a:ext uri="{FF2B5EF4-FFF2-40B4-BE49-F238E27FC236}">
                <a16:creationId xmlns:a16="http://schemas.microsoft.com/office/drawing/2014/main" id="{F8B26844-E2B6-9F5A-438A-859B52ACA1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1" b="1"/>
          <a:stretch/>
        </p:blipFill>
        <p:spPr bwMode="auto">
          <a:xfrm>
            <a:off x="20" y="10"/>
            <a:ext cx="12191979" cy="6857988"/>
          </a:xfrm>
          <a:prstGeom prst="rect">
            <a:avLst/>
          </a:prstGeom>
          <a:noFill/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9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D1062D-0FB0-155A-8D2E-419EAF13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pt-BR" sz="4000" b="1" dirty="0"/>
              <a:t>Executar o PHP</a:t>
            </a:r>
          </a:p>
        </p:txBody>
      </p:sp>
      <p:pic>
        <p:nvPicPr>
          <p:cNvPr id="8194" name="Picture 2" descr="Xampp: Onde colocar os arquivos do seu projeto? - Falando Tech">
            <a:extLst>
              <a:ext uri="{FF2B5EF4-FFF2-40B4-BE49-F238E27FC236}">
                <a16:creationId xmlns:a16="http://schemas.microsoft.com/office/drawing/2014/main" id="{CC319DF1-67A1-3EB1-4BDE-D2BDD353F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122" y="2403282"/>
            <a:ext cx="5804955" cy="368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C50A59-CE7B-6A95-D3D5-914FFF5F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509" y="2357888"/>
            <a:ext cx="4265370" cy="39026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dirty="0"/>
              <a:t>O PHP é uma linguagem server-</a:t>
            </a:r>
            <a:r>
              <a:rPr lang="pt-BR" sz="3200" dirty="0" err="1"/>
              <a:t>side</a:t>
            </a:r>
            <a:r>
              <a:rPr lang="pt-BR" sz="3200" dirty="0"/>
              <a:t>, ou seja, precisa ser executada em um servidor, durante as aulas vamos utilizar o XAMPP para simular um servidor.</a:t>
            </a:r>
          </a:p>
        </p:txBody>
      </p:sp>
    </p:spTree>
    <p:extLst>
      <p:ext uri="{BB962C8B-B14F-4D97-AF65-F5344CB8AC3E}">
        <p14:creationId xmlns:p14="http://schemas.microsoft.com/office/powerpoint/2010/main" val="5101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15A704-72A8-B6D7-E17D-D9B83FAC3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5400"/>
              <a:t>Instalando o XAMPP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1FB5B1-FF16-5393-3F87-156B2CC03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3647987" cy="3410712"/>
          </a:xfrm>
        </p:spPr>
        <p:txBody>
          <a:bodyPr anchor="t">
            <a:normAutofit/>
          </a:bodyPr>
          <a:lstStyle/>
          <a:p>
            <a:r>
              <a:rPr lang="pt-BR" sz="2200" dirty="0"/>
              <a:t>Basta acessar o link: </a:t>
            </a:r>
            <a:r>
              <a:rPr lang="pt-BR" sz="2200" dirty="0">
                <a:hlinkClick r:id="rId2"/>
              </a:rPr>
              <a:t>https://www.apachefriends.org/pt_br/download.html</a:t>
            </a:r>
            <a:endParaRPr lang="pt-BR" sz="2200" dirty="0"/>
          </a:p>
          <a:p>
            <a:endParaRPr lang="pt-BR" sz="2200" dirty="0"/>
          </a:p>
          <a:p>
            <a:r>
              <a:rPr lang="pt-BR" sz="2200" dirty="0"/>
              <a:t>Em seguida clicar na opção para o Windows.</a:t>
            </a:r>
          </a:p>
          <a:p>
            <a:endParaRPr lang="pt-BR" sz="2200" dirty="0"/>
          </a:p>
          <a:p>
            <a:r>
              <a:rPr lang="pt-BR" sz="2200" dirty="0"/>
              <a:t>Avance tudo até instalar.</a:t>
            </a:r>
          </a:p>
          <a:p>
            <a:endParaRPr lang="pt-BR" sz="2200" dirty="0"/>
          </a:p>
        </p:txBody>
      </p:sp>
      <p:pic>
        <p:nvPicPr>
          <p:cNvPr id="5" name="Imagem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31E07B31-3625-A14F-8C44-1970A38AE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521847"/>
            <a:ext cx="6903720" cy="3814305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087086B-DE9A-B052-9B4B-89EB9ADC956E}"/>
              </a:ext>
            </a:extLst>
          </p:cNvPr>
          <p:cNvSpPr/>
          <p:nvPr/>
        </p:nvSpPr>
        <p:spPr>
          <a:xfrm>
            <a:off x="8136437" y="4604238"/>
            <a:ext cx="1094015" cy="64985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3917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419</Words>
  <Application>Microsoft Office PowerPoint</Application>
  <PresentationFormat>Widescreen</PresentationFormat>
  <Paragraphs>54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Tema do Office</vt:lpstr>
      <vt:lpstr>Apresentação do PowerPoint</vt:lpstr>
      <vt:lpstr>PHP</vt:lpstr>
      <vt:lpstr>Personal Home Page</vt:lpstr>
      <vt:lpstr>PHP é Server Side</vt:lpstr>
      <vt:lpstr>Características do PHP</vt:lpstr>
      <vt:lpstr>PHP &amp; MySQL</vt:lpstr>
      <vt:lpstr>Apresentação do PowerPoint</vt:lpstr>
      <vt:lpstr>Executar o PHP</vt:lpstr>
      <vt:lpstr>Instalando o XAMPP</vt:lpstr>
      <vt:lpstr>Ligando o servidor....</vt:lpstr>
      <vt:lpstr>E como roda?</vt:lpstr>
      <vt:lpstr>HANDS ON</vt:lpstr>
      <vt:lpstr>Abre a pasta no VSCode e crie o index.php</vt:lpstr>
      <vt:lpstr>Criando código PHP</vt:lpstr>
      <vt:lpstr>index.php</vt:lpstr>
      <vt:lpstr>Verificando... </vt:lpstr>
      <vt:lpstr>Tem muitas coisas que podemos aprender...</vt:lpstr>
      <vt:lpstr>Contatos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Cleiton Dias</dc:creator>
  <cp:lastModifiedBy>Cleiton Dias</cp:lastModifiedBy>
  <cp:revision>6</cp:revision>
  <dcterms:created xsi:type="dcterms:W3CDTF">2025-03-26T14:36:57Z</dcterms:created>
  <dcterms:modified xsi:type="dcterms:W3CDTF">2025-04-14T21:46:14Z</dcterms:modified>
</cp:coreProperties>
</file>